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3"/>
    <p:restoredTop sz="99748" autoAdjust="0"/>
  </p:normalViewPr>
  <p:slideViewPr>
    <p:cSldViewPr snapToGrid="0" snapToObjects="1"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00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5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6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0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69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79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5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6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55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72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5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1A92-4485-0F45-B824-9B32C37293AF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4F50-6D84-CC4A-BA4C-2AFC0DAAF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0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2131034"/>
              </p:ext>
            </p:extLst>
          </p:nvPr>
        </p:nvGraphicFramePr>
        <p:xfrm>
          <a:off x="1305613" y="733596"/>
          <a:ext cx="7480090" cy="428895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6134"/>
                <a:gridCol w="1465902"/>
                <a:gridCol w="1496018"/>
                <a:gridCol w="1496018"/>
                <a:gridCol w="1496018"/>
              </a:tblGrid>
              <a:tr h="2393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Tuesday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Wednesday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Thursday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Friday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262626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</a:tr>
              <a:tr h="14576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0" u="non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0" u="non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Cantaloupe Cubes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Breakfast Burrito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Fish Sticks</a:t>
                      </a:r>
                      <a:endParaRPr lang="en-US" sz="1050" baseline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Brown 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Green Peas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orbel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7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</a:tr>
              <a:tr h="19459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</a:t>
                      </a:r>
                      <a:r>
                        <a:rPr lang="en-US" sz="900" baseline="0" dirty="0" smtClean="0">
                          <a:effectLst/>
                        </a:rPr>
                        <a:t> Cocktail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Cereal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Roasted Pork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Grain Roll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Mashed</a:t>
                      </a:r>
                      <a:r>
                        <a:rPr lang="en-US" sz="900" kern="1200" baseline="0" dirty="0" smtClean="0">
                          <a:effectLst/>
                        </a:rPr>
                        <a:t> Potatoes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Mixed Vegetables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Cinnamon</a:t>
                      </a:r>
                      <a:r>
                        <a:rPr lang="en-US" sz="900" baseline="0" dirty="0" smtClean="0">
                          <a:effectLst/>
                        </a:rPr>
                        <a:t> Apples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Applesauce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Blueberry</a:t>
                      </a:r>
                      <a:r>
                        <a:rPr lang="en-US" sz="900" baseline="0" dirty="0" smtClean="0">
                          <a:effectLst/>
                        </a:rPr>
                        <a:t> Muffin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Chicken Strips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Salad </a:t>
                      </a:r>
                      <a:r>
                        <a:rPr lang="en-US" sz="900" b="1" i="1" kern="1200" dirty="0" smtClean="0">
                          <a:effectLst/>
                        </a:rPr>
                        <a:t>Dressing</a:t>
                      </a:r>
                      <a:endParaRPr lang="en-US" sz="900" b="1" i="1" kern="1200" baseline="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Corn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Pineapple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 </a:t>
                      </a: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Seasonal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Cheese Toast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Picadillo (Beef)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Roll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Congri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Green Peas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Seasonal Fruits 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Juice &amp; 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English Muffin </a:t>
                      </a:r>
                      <a:r>
                        <a:rPr lang="en-US" sz="900" u="none" dirty="0" smtClean="0">
                          <a:effectLst/>
                        </a:rPr>
                        <a:t>cream cheese/Jelly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Baked Chicken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Broccoli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Applesauce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 </a:t>
                      </a: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Banana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Boiled Eggs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Toast w/Jelly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Cheeseburger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Lettuce and Tomato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 dirty="0" smtClean="0">
                          <a:effectLst/>
                        </a:rPr>
                        <a:t>Mustard,</a:t>
                      </a:r>
                      <a:r>
                        <a:rPr lang="en-US" sz="800" b="1" i="1" baseline="0" dirty="0" smtClean="0">
                          <a:effectLst/>
                        </a:rPr>
                        <a:t> Mayo, Ketchup</a:t>
                      </a:r>
                      <a:endParaRPr lang="en-US" sz="800" b="1" i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Sweet Potato Fries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Carrots &amp;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 Salad</a:t>
                      </a:r>
                      <a:r>
                        <a:rPr lang="en-US" sz="900" baseline="0" dirty="0" smtClean="0">
                          <a:effectLst/>
                        </a:rPr>
                        <a:t>  &amp; </a:t>
                      </a: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14300" marR="114300" marT="0" marB="0"/>
                </a:tc>
              </a:tr>
              <a:tr h="217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</a:tr>
            </a:tbl>
          </a:graphicData>
        </a:graphic>
      </p:graphicFrame>
      <p:pic>
        <p:nvPicPr>
          <p:cNvPr id="4" name="Picture 3" descr="Logo Nutrispa (completo) cop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84" y="0"/>
            <a:ext cx="1364376" cy="827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1063" y="135966"/>
            <a:ext cx="636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Bridgeprep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South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6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5039794"/>
              </p:ext>
            </p:extLst>
          </p:nvPr>
        </p:nvGraphicFramePr>
        <p:xfrm>
          <a:off x="1305613" y="733596"/>
          <a:ext cx="7480090" cy="464699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6134"/>
                <a:gridCol w="1465902"/>
                <a:gridCol w="1496018"/>
                <a:gridCol w="1496018"/>
                <a:gridCol w="1496018"/>
              </a:tblGrid>
              <a:tr h="2393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Tuesday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Wednesday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Thursday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Friday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+mj-lt"/>
                        </a:rPr>
                        <a:t>11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US" sz="900" dirty="0">
                        <a:solidFill>
                          <a:srgbClr val="262626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13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14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15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</a:tr>
              <a:tr h="18375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Juice &amp; 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Chex Cereal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Roasted Turkey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Bread Roll </a:t>
                      </a:r>
                      <a:r>
                        <a:rPr lang="en-US" sz="900" b="1" i="1" baseline="0" dirty="0" smtClean="0">
                          <a:effectLst/>
                        </a:rPr>
                        <a:t>butter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Mashed Potatoes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Peas &amp; Carrots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Fruit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Peaches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</a:t>
                      </a:r>
                      <a:r>
                        <a:rPr lang="en-US" sz="900" baseline="0" dirty="0" smtClean="0">
                          <a:effectLst/>
                        </a:rPr>
                        <a:t> Grain Bagel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baseline="0" dirty="0" smtClean="0">
                          <a:effectLst/>
                        </a:rPr>
                        <a:t>Cream Cheese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Milk</a:t>
                      </a:r>
                      <a:endParaRPr lang="en-US" sz="9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Sloppy Joe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Bread</a:t>
                      </a:r>
                      <a:r>
                        <a:rPr lang="en-US" sz="900" baseline="0" dirty="0" smtClean="0">
                          <a:effectLst/>
                        </a:rPr>
                        <a:t> Roll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Roasted Corn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Salad </a:t>
                      </a:r>
                      <a:r>
                        <a:rPr lang="en-US" sz="900" b="1" baseline="0" dirty="0" smtClean="0">
                          <a:effectLst/>
                        </a:rPr>
                        <a:t>dressing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Applesauce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Oranges Wedges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Banana</a:t>
                      </a:r>
                      <a:r>
                        <a:rPr lang="en-US" sz="900" baseline="0" dirty="0" smtClean="0">
                          <a:effectLst/>
                        </a:rPr>
                        <a:t> Bread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Milk</a:t>
                      </a:r>
                      <a:endParaRPr lang="en-US" sz="9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Beef Ravioli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Garlic Bread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</a:rPr>
                        <a:t>Steamed Spinach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Banana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Waffles </a:t>
                      </a:r>
                      <a:r>
                        <a:rPr lang="en-US" sz="900" b="1" i="1" dirty="0" smtClean="0">
                          <a:effectLst/>
                        </a:rPr>
                        <a:t>Syrup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u="none" kern="1200" dirty="0" smtClean="0">
                          <a:effectLst/>
                        </a:rPr>
                        <a:t>Cuban Stew w/carrots</a:t>
                      </a:r>
                      <a:endParaRPr lang="en-US" sz="900" u="none" kern="1200" baseline="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none" kern="1200" baseline="0" dirty="0" smtClean="0">
                          <a:effectLst/>
                        </a:rPr>
                        <a:t>Moro</a:t>
                      </a:r>
                    </a:p>
                    <a:p>
                      <a:pPr algn="ctr"/>
                      <a:r>
                        <a:rPr lang="en-US" sz="900" u="none" kern="1200" baseline="0" dirty="0" smtClean="0">
                          <a:effectLst/>
                        </a:rPr>
                        <a:t>Mixed Vegetables</a:t>
                      </a:r>
                    </a:p>
                    <a:p>
                      <a:pPr algn="ctr"/>
                      <a:r>
                        <a:rPr lang="en-US" sz="900" u="none" kern="1200" baseline="0" dirty="0" smtClean="0">
                          <a:effectLst/>
                        </a:rPr>
                        <a:t>Fruit Salad</a:t>
                      </a:r>
                    </a:p>
                    <a:p>
                      <a:pPr algn="ctr"/>
                      <a:r>
                        <a:rPr lang="en-US" sz="900" u="none" kern="1200" baseline="0" dirty="0" smtClean="0">
                          <a:effectLst/>
                        </a:rPr>
                        <a:t>Milk</a:t>
                      </a:r>
                      <a:endParaRPr lang="en-US" sz="900" kern="1200" dirty="0" smtClean="0">
                        <a:effectLst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Apple Slices</a:t>
                      </a:r>
                      <a:endParaRPr lang="en-US" sz="900" kern="1200" baseline="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non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Scrambled Eggs</a:t>
                      </a:r>
                    </a:p>
                    <a:p>
                      <a:pPr algn="ctr"/>
                      <a:r>
                        <a:rPr lang="en-US" sz="900" u="none" kern="1200" baseline="0" dirty="0" smtClean="0">
                          <a:effectLst/>
                        </a:rPr>
                        <a:t>Whole Wheat Toast</a:t>
                      </a:r>
                      <a:r>
                        <a:rPr lang="en-US" sz="900" b="1" i="1" u="none" kern="1200" baseline="0" dirty="0" smtClean="0">
                          <a:effectLst/>
                        </a:rPr>
                        <a:t> Butter &amp; Jelly</a:t>
                      </a:r>
                      <a:endParaRPr lang="en-US" sz="900" b="1" i="1" u="none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Pizza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Tossed Salad w/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(Carrots &amp;</a:t>
                      </a:r>
                      <a:r>
                        <a:rPr lang="en-US" sz="900" baseline="0" dirty="0" smtClean="0">
                          <a:effectLst/>
                        </a:rPr>
                        <a:t>Tomatoes) </a:t>
                      </a:r>
                      <a:r>
                        <a:rPr lang="en-US" sz="900" b="1" i="1" baseline="0" dirty="0" smtClean="0">
                          <a:effectLst/>
                        </a:rPr>
                        <a:t>dressing</a:t>
                      </a:r>
                      <a:endParaRPr lang="en-US" sz="900" b="1" i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 Salad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19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orbel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20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21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22</a:t>
                      </a:r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85713" marR="85713" marT="42856" marB="42856"/>
                </a:tc>
              </a:tr>
              <a:tr h="19241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 Cocktail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Cereal</a:t>
                      </a:r>
                      <a:endParaRPr lang="en-US" sz="900" u="none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Chicken Enchilada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Wheat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Brown 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Green Peas &amp; Corn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Pineapple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Pears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Cinnamon Raisin Bagel</a:t>
                      </a:r>
                    </a:p>
                    <a:p>
                      <a:pPr algn="ctr"/>
                      <a:r>
                        <a:rPr lang="en-US" sz="900" b="1" i="1" kern="1200" dirty="0" smtClean="0">
                          <a:effectLst/>
                        </a:rPr>
                        <a:t>Cream Cheese 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Beefaroni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Garlic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Steamed Spinach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dirty="0" smtClean="0">
                          <a:effectLst/>
                        </a:rPr>
                        <a:t>Mixed Salad </a:t>
                      </a:r>
                      <a:r>
                        <a:rPr lang="en-US" sz="900" b="1" i="1" u="none" dirty="0" smtClean="0">
                          <a:effectLst/>
                        </a:rPr>
                        <a:t>Dressing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r>
                        <a:rPr lang="en-US" sz="900" baseline="0" dirty="0" smtClean="0">
                          <a:effectLst/>
                        </a:rPr>
                        <a:t> Salad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Fresh Oranges Wedges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Wheat Cheese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Toast (1 slice)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Picadillo (Turkey)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Congri (Brown Rice)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Sliced Tomatoes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Tropical Mixed 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Cinnamon Apples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French Toast  (1 ½</a:t>
                      </a:r>
                      <a:r>
                        <a:rPr lang="en-US" sz="900" kern="1200" baseline="0" dirty="0" smtClean="0">
                          <a:effectLst/>
                        </a:rPr>
                        <a:t> slice) </a:t>
                      </a:r>
                      <a:r>
                        <a:rPr lang="en-US" sz="900" b="1" i="1" u="none" kern="1200" baseline="0" dirty="0" smtClean="0">
                          <a:effectLst/>
                        </a:rPr>
                        <a:t>Syrup</a:t>
                      </a:r>
                      <a:endParaRPr lang="en-US" sz="900" b="1" i="1" u="none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u="none" kern="1200" dirty="0" smtClean="0">
                          <a:effectLst/>
                        </a:rPr>
                        <a:t>Breaded Fish</a:t>
                      </a:r>
                      <a:endParaRPr lang="en-US" sz="900" i="1" u="sng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Grain Roll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Mashed Potatoes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Mixed Vegetables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Mandarin Oranges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 Milk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Juice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Scrambled Eggs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Grain Toast </a:t>
                      </a:r>
                      <a:r>
                        <a:rPr lang="en-US" sz="900" b="1" i="1" u="none" kern="1200" dirty="0" smtClean="0">
                          <a:effectLst/>
                        </a:rPr>
                        <a:t>Butter &amp; Jelly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Baked Chicken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Yellow Rice w/Peas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Bread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Mesclun </a:t>
                      </a:r>
                      <a:r>
                        <a:rPr lang="en-US" sz="900" b="1" i="1" dirty="0" smtClean="0">
                          <a:effectLst/>
                        </a:rPr>
                        <a:t>Dressing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Peaches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</a:tr>
              <a:tr h="217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</a:tr>
            </a:tbl>
          </a:graphicData>
        </a:graphic>
      </p:graphicFrame>
      <p:pic>
        <p:nvPicPr>
          <p:cNvPr id="4" name="Picture 3" descr="Logo Nutrispa (completo) cop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84" y="0"/>
            <a:ext cx="1364376" cy="827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1063" y="135966"/>
            <a:ext cx="636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Bridgeprep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South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7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08568"/>
              </p:ext>
            </p:extLst>
          </p:nvPr>
        </p:nvGraphicFramePr>
        <p:xfrm>
          <a:off x="1305613" y="733596"/>
          <a:ext cx="7480090" cy="246650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6134"/>
                <a:gridCol w="1465902"/>
                <a:gridCol w="1496018"/>
                <a:gridCol w="1496018"/>
                <a:gridCol w="1496018"/>
              </a:tblGrid>
              <a:tr h="2393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Monday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Tuesday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Wednesday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Thursday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Friday</a:t>
                      </a:r>
                      <a:endParaRPr lang="en-US" sz="800" dirty="0"/>
                    </a:p>
                  </a:txBody>
                  <a:tcPr marL="85713" marR="85713" marT="42856" marB="42856"/>
                </a:tc>
              </a:tr>
              <a:tr h="214111"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>
                          <a:latin typeface="+mj-lt"/>
                        </a:rPr>
                        <a:t>25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26</a:t>
                      </a:r>
                      <a:endParaRPr lang="en-US" sz="900" dirty="0">
                        <a:solidFill>
                          <a:srgbClr val="262626"/>
                        </a:solidFill>
                        <a:effectLst/>
                        <a:latin typeface="+mj-lt"/>
                        <a:ea typeface="メイリオ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27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28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 smtClean="0"/>
                        <a:t>29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85713" marR="85713" marT="42856" marB="42856"/>
                </a:tc>
              </a:tr>
              <a:tr h="17953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Juice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Cereal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Macaroni &amp; Cheese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Garlic Bread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Black Eyes Peas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Broccoli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Pears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Wheat Sausage Biscuit</a:t>
                      </a:r>
                      <a:endParaRPr lang="en-US" sz="1100" i="1" u="none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Chicken</a:t>
                      </a:r>
                      <a:r>
                        <a:rPr lang="en-US" sz="900" kern="1200" baseline="0" dirty="0" smtClean="0">
                          <a:effectLst/>
                        </a:rPr>
                        <a:t> Nuggets 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Corn &amp;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Apple Slices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Banana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Whole Wheat Toast </a:t>
                      </a:r>
                    </a:p>
                    <a:p>
                      <a:pPr algn="ctr"/>
                      <a:r>
                        <a:rPr lang="en-US" sz="900" b="1" i="1" u="none" kern="1200" dirty="0" smtClean="0">
                          <a:effectLst/>
                        </a:rPr>
                        <a:t>Butter</a:t>
                      </a:r>
                      <a:r>
                        <a:rPr lang="en-US" sz="900" b="1" i="1" u="sng" kern="1200" dirty="0" smtClean="0">
                          <a:effectLst/>
                        </a:rPr>
                        <a:t> </a:t>
                      </a:r>
                      <a:r>
                        <a:rPr lang="en-US" sz="900" b="1" i="1" u="none" kern="1200" dirty="0" smtClean="0">
                          <a:effectLst/>
                        </a:rPr>
                        <a:t>&amp; Jelly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Salisbury Steak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Whole Grain Bread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Mashed Potatoes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Peas and Carrots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Mandarin Oranges</a:t>
                      </a:r>
                    </a:p>
                    <a:p>
                      <a:pPr algn="ctr"/>
                      <a:r>
                        <a:rPr lang="en-US" sz="900" kern="1200" baseline="0" dirty="0" smtClean="0">
                          <a:effectLst/>
                        </a:rPr>
                        <a:t>Milk</a:t>
                      </a:r>
                      <a:endParaRPr lang="en-US" sz="900" kern="1200" dirty="0" smtClean="0"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Peaches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Whole Grain English Muffin </a:t>
                      </a:r>
                      <a:r>
                        <a:rPr lang="en-US" sz="900" b="1" i="1" u="none" dirty="0" smtClean="0">
                          <a:effectLst/>
                        </a:rPr>
                        <a:t>Butter &amp; Jelly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Scrambled Eggs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BBQ Chicken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Brown Rice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Red</a:t>
                      </a:r>
                      <a:r>
                        <a:rPr lang="en-US" sz="900" kern="1200" baseline="0" dirty="0" smtClean="0">
                          <a:effectLst/>
                        </a:rPr>
                        <a:t> Beans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Plantains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Fruits</a:t>
                      </a: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Milk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BREAKFAST: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algn="ctr"/>
                      <a:r>
                        <a:rPr lang="en-US" sz="900" kern="1200" dirty="0" smtClean="0">
                          <a:effectLst/>
                        </a:rPr>
                        <a:t>Orange</a:t>
                      </a:r>
                      <a:r>
                        <a:rPr lang="en-US" sz="900" kern="1200" baseline="0" dirty="0" smtClean="0">
                          <a:effectLst/>
                        </a:rPr>
                        <a:t> Wedges</a:t>
                      </a:r>
                      <a:endParaRPr lang="en-US" sz="900" kern="1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Waffles</a:t>
                      </a:r>
                      <a:r>
                        <a:rPr lang="en-US" sz="900" baseline="0" dirty="0" smtClean="0">
                          <a:effectLst/>
                        </a:rPr>
                        <a:t> w/</a:t>
                      </a:r>
                      <a:r>
                        <a:rPr lang="en-US" sz="900" b="1" i="1" dirty="0" smtClean="0">
                          <a:effectLst/>
                        </a:rPr>
                        <a:t>Syrup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 smtClean="0">
                          <a:effectLst/>
                        </a:rPr>
                        <a:t>LUNCH: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Cuban Sandwich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(pork,</a:t>
                      </a:r>
                      <a:r>
                        <a:rPr lang="en-US" sz="900" baseline="0" dirty="0" smtClean="0">
                          <a:effectLst/>
                        </a:rPr>
                        <a:t> Swiss cheese, pickles) </a:t>
                      </a:r>
                      <a:r>
                        <a:rPr lang="en-US" sz="900" b="1" i="1" u="none" dirty="0" smtClean="0">
                          <a:effectLst/>
                        </a:rPr>
                        <a:t>Mayo &amp; Mustard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Baked Sweet Potato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Tossed Salad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Apple Slices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Milk</a:t>
                      </a:r>
                    </a:p>
                  </a:txBody>
                  <a:tcPr marL="107142" marR="107142" marT="0" marB="0"/>
                </a:tc>
              </a:tr>
              <a:tr h="217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FFFFFF"/>
                        </a:solidFill>
                        <a:effectLst/>
                        <a:latin typeface="+mj-lt"/>
                        <a:ea typeface="MS Gothic"/>
                        <a:cs typeface="Times New Roman"/>
                      </a:endParaRPr>
                    </a:p>
                  </a:txBody>
                  <a:tcPr marL="107142" marR="107142" marT="0" marB="0"/>
                </a:tc>
              </a:tr>
            </a:tbl>
          </a:graphicData>
        </a:graphic>
      </p:graphicFrame>
      <p:pic>
        <p:nvPicPr>
          <p:cNvPr id="3" name="Picture 2" descr="Logo Nutrispa (completo) cop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84" y="0"/>
            <a:ext cx="1364376" cy="827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1063" y="135966"/>
            <a:ext cx="636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Bridgeprep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South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527</Words>
  <Application>Microsoft Macintosh PowerPoint</Application>
  <PresentationFormat>On-screen Show (4:3)</PresentationFormat>
  <Paragraphs>274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casanueva</dc:creator>
  <cp:lastModifiedBy>Office</cp:lastModifiedBy>
  <cp:revision>23</cp:revision>
  <cp:lastPrinted>2016-03-03T20:46:14Z</cp:lastPrinted>
  <dcterms:created xsi:type="dcterms:W3CDTF">2016-02-18T20:10:07Z</dcterms:created>
  <dcterms:modified xsi:type="dcterms:W3CDTF">2016-03-21T13:01:14Z</dcterms:modified>
</cp:coreProperties>
</file>